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3"/>
  </p:sldMasterIdLst>
  <p:sldIdLst>
    <p:sldId id="256" r:id="rId4"/>
    <p:sldId id="257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 /><Relationship Id="rId13" Type="http://schemas.openxmlformats.org/officeDocument/2006/relationships/theme" Target="theme/theme1.xml" /><Relationship Id="rId3" Type="http://schemas.openxmlformats.org/officeDocument/2006/relationships/slideMaster" Target="slideMasters/slideMaster1.xml" /><Relationship Id="rId7" Type="http://schemas.openxmlformats.org/officeDocument/2006/relationships/slide" Target="slides/slide4.xml" /><Relationship Id="rId12" Type="http://schemas.openxmlformats.org/officeDocument/2006/relationships/viewProps" Target="viewProps.xml" /><Relationship Id="rId2" Type="http://schemas.openxmlformats.org/officeDocument/2006/relationships/customXml" Target="../customXml/item2.xml" /><Relationship Id="rId1" Type="http://schemas.openxmlformats.org/officeDocument/2006/relationships/customXml" Target="../customXml/item1.xml" /><Relationship Id="rId6" Type="http://schemas.openxmlformats.org/officeDocument/2006/relationships/slide" Target="slides/slide3.xml" /><Relationship Id="rId11" Type="http://schemas.openxmlformats.org/officeDocument/2006/relationships/presProps" Target="presProps.xml" /><Relationship Id="rId5" Type="http://schemas.openxmlformats.org/officeDocument/2006/relationships/slide" Target="slides/slide2.xml" /><Relationship Id="rId10" Type="http://schemas.openxmlformats.org/officeDocument/2006/relationships/slide" Target="slides/slide7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399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183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4880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7691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4473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721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874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3841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830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083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335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353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413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93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571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837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3469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A0E591C-6690-44D8-AE96-CDA209548367}" type="datetimeFigureOut">
              <a:rPr lang="cs-CZ" smtClean="0"/>
              <a:t>09.11.2022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795AFC0-5748-492E-8416-BBD7A1D3319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3803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5E2A45-C2FF-7CB7-6F11-4E8B73CD7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 err="1">
                <a:solidFill>
                  <a:schemeClr val="tx1"/>
                </a:solidFill>
              </a:rPr>
              <a:t>Mahor</a:t>
            </a: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3100" dirty="0" err="1">
                <a:solidFill>
                  <a:schemeClr val="tx1"/>
                </a:solidFill>
              </a:rPr>
              <a:t>Teamová</a:t>
            </a:r>
            <a:r>
              <a:rPr lang="en-US" sz="3100" dirty="0">
                <a:solidFill>
                  <a:schemeClr val="tx1"/>
                </a:solidFill>
              </a:rPr>
              <a:t> </a:t>
            </a:r>
            <a:r>
              <a:rPr lang="en-US" sz="3100" dirty="0" err="1">
                <a:solidFill>
                  <a:schemeClr val="tx1"/>
                </a:solidFill>
              </a:rPr>
              <a:t>prezentace</a:t>
            </a:r>
            <a:endParaRPr lang="en-US" sz="31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3" name="Podnadpis 2">
            <a:extLst>
              <a:ext uri="{FF2B5EF4-FFF2-40B4-BE49-F238E27FC236}">
                <a16:creationId xmlns:a16="http://schemas.microsoft.com/office/drawing/2014/main" id="{44265A72-67EC-5366-7738-ABF045FCC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9472" y="1828801"/>
            <a:ext cx="5844760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C1884A"/>
              </a:buClr>
            </a:pPr>
            <a:r>
              <a:rPr lang="en-US" dirty="0"/>
              <a:t>Petr </a:t>
            </a:r>
            <a:r>
              <a:rPr lang="en-US" dirty="0" err="1"/>
              <a:t>Matoušů</a:t>
            </a:r>
            <a:r>
              <a:rPr lang="en-US" dirty="0"/>
              <a:t> -		Scrum Master</a:t>
            </a:r>
          </a:p>
          <a:p>
            <a:pPr algn="l">
              <a:buClr>
                <a:srgbClr val="C1884A"/>
              </a:buClr>
            </a:pPr>
            <a:r>
              <a:rPr lang="en-US" dirty="0"/>
              <a:t>Marek Bydžovský - 	Product Owner</a:t>
            </a:r>
          </a:p>
          <a:p>
            <a:pPr algn="l">
              <a:buClr>
                <a:srgbClr val="C1884A"/>
              </a:buClr>
            </a:pPr>
            <a:r>
              <a:rPr lang="en-US" dirty="0"/>
              <a:t>Petr </a:t>
            </a:r>
            <a:r>
              <a:rPr lang="en-US" dirty="0" err="1"/>
              <a:t>Brůna</a:t>
            </a:r>
            <a:r>
              <a:rPr lang="en-US" dirty="0"/>
              <a:t> - 			Team Member</a:t>
            </a:r>
          </a:p>
          <a:p>
            <a:pPr algn="l">
              <a:buClr>
                <a:srgbClr val="C1884A"/>
              </a:buClr>
            </a:pPr>
            <a:r>
              <a:rPr lang="en-US" dirty="0" err="1"/>
              <a:t>Tobiáš</a:t>
            </a:r>
            <a:r>
              <a:rPr lang="en-US" dirty="0"/>
              <a:t> </a:t>
            </a:r>
            <a:r>
              <a:rPr lang="en-US" dirty="0" err="1"/>
              <a:t>Ziba</a:t>
            </a:r>
            <a:r>
              <a:rPr lang="en-US" dirty="0"/>
              <a:t> - 		Team Member</a:t>
            </a:r>
          </a:p>
          <a:p>
            <a:pPr algn="l">
              <a:buClr>
                <a:srgbClr val="C1884A"/>
              </a:buClr>
            </a:pPr>
            <a:r>
              <a:rPr lang="en-US" dirty="0" err="1"/>
              <a:t>Mykhailo</a:t>
            </a:r>
            <a:r>
              <a:rPr lang="en-US" dirty="0"/>
              <a:t> </a:t>
            </a:r>
            <a:r>
              <a:rPr lang="en-US" dirty="0" err="1"/>
              <a:t>Kolenko</a:t>
            </a:r>
            <a:r>
              <a:rPr lang="en-US" dirty="0"/>
              <a:t> - 	Team Member</a:t>
            </a:r>
          </a:p>
          <a:p>
            <a:pPr algn="l">
              <a:buClr>
                <a:srgbClr val="C1884A"/>
              </a:buClr>
            </a:pPr>
            <a:r>
              <a:rPr lang="en-US" dirty="0"/>
              <a:t>Karina </a:t>
            </a:r>
            <a:r>
              <a:rPr lang="en-US" dirty="0" err="1"/>
              <a:t>Kudran</a:t>
            </a:r>
            <a:r>
              <a:rPr lang="en-US" dirty="0"/>
              <a:t> - 	Team Member</a:t>
            </a:r>
          </a:p>
          <a:p>
            <a:pPr algn="l">
              <a:buClr>
                <a:srgbClr val="C1884A"/>
              </a:buClr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38EE0F85-3DA0-8507-8212-A0272378F1FF}"/>
              </a:ext>
            </a:extLst>
          </p:cNvPr>
          <p:cNvSpPr txBox="1"/>
          <p:nvPr/>
        </p:nvSpPr>
        <p:spPr>
          <a:xfrm>
            <a:off x="9555033" y="5727250"/>
            <a:ext cx="346465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cs-CZ" sz="1200" dirty="0"/>
              <a:t>Vysoká škola</a:t>
            </a:r>
          </a:p>
          <a:p>
            <a:pPr>
              <a:spcAft>
                <a:spcPts val="600"/>
              </a:spcAft>
            </a:pPr>
            <a:r>
              <a:rPr lang="cs-CZ" sz="1200" dirty="0"/>
              <a:t>polytechnická Jihlava – 8.11.2022</a:t>
            </a:r>
          </a:p>
        </p:txBody>
      </p:sp>
    </p:spTree>
    <p:extLst>
      <p:ext uri="{BB962C8B-B14F-4D97-AF65-F5344CB8AC3E}">
        <p14:creationId xmlns:p14="http://schemas.microsoft.com/office/powerpoint/2010/main" val="326057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39D32E-204C-6F51-3568-074EF2C3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Odvedená práce na projektu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6F7607E-551E-ECD1-D6E2-EF84BF9FB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53577"/>
          </a:xfrm>
        </p:spPr>
        <p:txBody>
          <a:bodyPr>
            <a:normAutofit fontScale="92500" lnSpcReduction="20000"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ScrumDesk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GitHub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Výběr jazyka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Základní rozpoložení stránky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Motiv stránky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Plán projektu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Seberozvoj</a:t>
            </a:r>
          </a:p>
        </p:txBody>
      </p:sp>
      <p:pic>
        <p:nvPicPr>
          <p:cNvPr id="5" name="Grafický objekt 4" descr="Zaškrtnutí se souvislou výplní">
            <a:extLst>
              <a:ext uri="{FF2B5EF4-FFF2-40B4-BE49-F238E27FC236}">
                <a16:creationId xmlns:a16="http://schemas.microsoft.com/office/drawing/2014/main" id="{19416855-8BDB-4AD5-55CA-97A8FEC35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322" y="1580050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pic>
        <p:nvPicPr>
          <p:cNvPr id="6" name="Grafický objekt 5" descr="Zaškrtnutí se souvislou výplní">
            <a:extLst>
              <a:ext uri="{FF2B5EF4-FFF2-40B4-BE49-F238E27FC236}">
                <a16:creationId xmlns:a16="http://schemas.microsoft.com/office/drawing/2014/main" id="{A69EE0E8-FBF7-65B2-1DF5-88B383B2A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8491" y="2289392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pic>
        <p:nvPicPr>
          <p:cNvPr id="7" name="Grafický objekt 6" descr="Zaškrtnutí se souvislou výplní">
            <a:extLst>
              <a:ext uri="{FF2B5EF4-FFF2-40B4-BE49-F238E27FC236}">
                <a16:creationId xmlns:a16="http://schemas.microsoft.com/office/drawing/2014/main" id="{4A63D7AA-6D81-FFFE-B2E3-1B00B86D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322" y="2998734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pic>
        <p:nvPicPr>
          <p:cNvPr id="8" name="Grafický objekt 7" descr="Zaškrtnutí se souvislou výplní">
            <a:extLst>
              <a:ext uri="{FF2B5EF4-FFF2-40B4-BE49-F238E27FC236}">
                <a16:creationId xmlns:a16="http://schemas.microsoft.com/office/drawing/2014/main" id="{36434BCD-B307-9F26-31C8-18682533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231" y="3724579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pic>
        <p:nvPicPr>
          <p:cNvPr id="9" name="Grafický objekt 8" descr="Zaškrtnutí se souvislou výplní">
            <a:extLst>
              <a:ext uri="{FF2B5EF4-FFF2-40B4-BE49-F238E27FC236}">
                <a16:creationId xmlns:a16="http://schemas.microsoft.com/office/drawing/2014/main" id="{2EE062A9-9C20-EBE3-0AD5-E361264CA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0706" y="4502641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pic>
        <p:nvPicPr>
          <p:cNvPr id="10" name="Grafický objekt 9" descr="Zaškrtnutí se souvislou výplní">
            <a:extLst>
              <a:ext uri="{FF2B5EF4-FFF2-40B4-BE49-F238E27FC236}">
                <a16:creationId xmlns:a16="http://schemas.microsoft.com/office/drawing/2014/main" id="{08D6C1A1-7776-A2C4-FF2C-BA9A7D520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3321" y="5211983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pic>
        <p:nvPicPr>
          <p:cNvPr id="11" name="Grafický objekt 10" descr="Zaškrtnutí se souvislou výplní">
            <a:extLst>
              <a:ext uri="{FF2B5EF4-FFF2-40B4-BE49-F238E27FC236}">
                <a16:creationId xmlns:a16="http://schemas.microsoft.com/office/drawing/2014/main" id="{755730D5-E446-B129-3346-83C5BFA9B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9599" y="5975679"/>
            <a:ext cx="522215" cy="522215"/>
          </a:xfrm>
          <a:prstGeom prst="rect">
            <a:avLst/>
          </a:prstGeom>
          <a:effectLst>
            <a:glow rad="63500">
              <a:srgbClr val="FFCCCC">
                <a:alpha val="40000"/>
              </a:srgbClr>
            </a:glow>
          </a:effectLst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1AA7F858-D484-3787-5DDF-AA25E77551D2}"/>
              </a:ext>
            </a:extLst>
          </p:cNvPr>
          <p:cNvSpPr txBox="1"/>
          <p:nvPr/>
        </p:nvSpPr>
        <p:spPr>
          <a:xfrm>
            <a:off x="6563692" y="3242800"/>
            <a:ext cx="4917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dirty="0"/>
              <a:t>Sprint 1</a:t>
            </a:r>
          </a:p>
        </p:txBody>
      </p:sp>
      <p:pic>
        <p:nvPicPr>
          <p:cNvPr id="19" name="Grafický objekt 18" descr="Deska s klipem, odznak se souvislou výplní">
            <a:extLst>
              <a:ext uri="{FF2B5EF4-FFF2-40B4-BE49-F238E27FC236}">
                <a16:creationId xmlns:a16="http://schemas.microsoft.com/office/drawing/2014/main" id="{F4A8CB1A-6D9F-2DB3-7A8F-F4A510915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4887" y="4572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21B8C5-CFE5-2258-2795-B8A639D9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Na čem pracujeme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CAA1E7B1-235C-D62B-FFC0-460BE93E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7341"/>
            <a:ext cx="10353762" cy="4058751"/>
          </a:xfrm>
        </p:spPr>
        <p:txBody>
          <a:bodyPr>
            <a:normAutofit fontScale="92500" lnSpcReduction="20000"/>
          </a:bodyPr>
          <a:lstStyle/>
          <a:p>
            <a:r>
              <a:rPr lang="cs-CZ" dirty="0">
                <a:solidFill>
                  <a:schemeClr val="tx1"/>
                </a:solidFill>
              </a:rPr>
              <a:t>Možnost přidávání příspěvků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Možnosti přihlášení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Možnosti redaktorů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Možnosti oponentů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Možnosti autorů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Databáze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1A72CF8E-7B6A-A018-AD3A-9754FB2EB4FC}"/>
              </a:ext>
            </a:extLst>
          </p:cNvPr>
          <p:cNvSpPr txBox="1"/>
          <p:nvPr/>
        </p:nvSpPr>
        <p:spPr>
          <a:xfrm>
            <a:off x="6563692" y="3242800"/>
            <a:ext cx="4917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600" dirty="0"/>
              <a:t>Sprint 2</a:t>
            </a:r>
          </a:p>
        </p:txBody>
      </p:sp>
      <p:pic>
        <p:nvPicPr>
          <p:cNvPr id="10" name="Grafický objekt 9" descr="Přesýpací hodiny 60% se souvislou výplní">
            <a:extLst>
              <a:ext uri="{FF2B5EF4-FFF2-40B4-BE49-F238E27FC236}">
                <a16:creationId xmlns:a16="http://schemas.microsoft.com/office/drawing/2014/main" id="{5E02547D-2BF0-8B68-628A-2A0BB1D52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5012" y="1833474"/>
            <a:ext cx="510329" cy="510329"/>
          </a:xfrm>
          <a:prstGeom prst="rect">
            <a:avLst/>
          </a:prstGeom>
          <a:effectLst>
            <a:glow rad="63500">
              <a:srgbClr val="0070C0">
                <a:alpha val="40000"/>
              </a:srgbClr>
            </a:glow>
          </a:effectLst>
        </p:spPr>
      </p:pic>
      <p:pic>
        <p:nvPicPr>
          <p:cNvPr id="11" name="Grafický objekt 10" descr="Přesýpací hodiny 60% se souvislou výplní">
            <a:extLst>
              <a:ext uri="{FF2B5EF4-FFF2-40B4-BE49-F238E27FC236}">
                <a16:creationId xmlns:a16="http://schemas.microsoft.com/office/drawing/2014/main" id="{630BE3A1-1E65-B105-F86A-D447C23CA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1466" y="2571049"/>
            <a:ext cx="510329" cy="510329"/>
          </a:xfrm>
          <a:prstGeom prst="rect">
            <a:avLst/>
          </a:prstGeom>
          <a:effectLst>
            <a:glow rad="63500">
              <a:srgbClr val="0070C0">
                <a:alpha val="40000"/>
              </a:srgbClr>
            </a:glow>
          </a:effectLst>
        </p:spPr>
      </p:pic>
      <p:pic>
        <p:nvPicPr>
          <p:cNvPr id="12" name="Grafický objekt 11" descr="Přesýpací hodiny 60% se souvislou výplní">
            <a:extLst>
              <a:ext uri="{FF2B5EF4-FFF2-40B4-BE49-F238E27FC236}">
                <a16:creationId xmlns:a16="http://schemas.microsoft.com/office/drawing/2014/main" id="{C6481B1D-86C2-FDF5-E484-D453B8852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3579" y="3266294"/>
            <a:ext cx="510329" cy="510329"/>
          </a:xfrm>
          <a:prstGeom prst="rect">
            <a:avLst/>
          </a:prstGeom>
          <a:effectLst>
            <a:glow rad="63500">
              <a:srgbClr val="0070C0">
                <a:alpha val="40000"/>
              </a:srgbClr>
            </a:glow>
          </a:effectLst>
        </p:spPr>
      </p:pic>
      <p:pic>
        <p:nvPicPr>
          <p:cNvPr id="14" name="Grafický objekt 13" descr="Přesýpací hodiny 60% se souvislou výplní">
            <a:extLst>
              <a:ext uri="{FF2B5EF4-FFF2-40B4-BE49-F238E27FC236}">
                <a16:creationId xmlns:a16="http://schemas.microsoft.com/office/drawing/2014/main" id="{45C7B47A-65D6-AC23-501B-BB573801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3578" y="4043405"/>
            <a:ext cx="510329" cy="510329"/>
          </a:xfrm>
          <a:prstGeom prst="rect">
            <a:avLst/>
          </a:prstGeom>
          <a:effectLst>
            <a:glow rad="63500">
              <a:srgbClr val="0070C0">
                <a:alpha val="40000"/>
              </a:srgbClr>
            </a:glow>
          </a:effectLst>
        </p:spPr>
      </p:pic>
      <p:pic>
        <p:nvPicPr>
          <p:cNvPr id="15" name="Grafický objekt 14" descr="Přesýpací hodiny 60% se souvislou výplní">
            <a:extLst>
              <a:ext uri="{FF2B5EF4-FFF2-40B4-BE49-F238E27FC236}">
                <a16:creationId xmlns:a16="http://schemas.microsoft.com/office/drawing/2014/main" id="{69CBE79B-D320-08FD-36C5-A4DA884C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066" y="4779583"/>
            <a:ext cx="510329" cy="510329"/>
          </a:xfrm>
          <a:prstGeom prst="rect">
            <a:avLst/>
          </a:prstGeom>
          <a:effectLst>
            <a:glow rad="63500">
              <a:srgbClr val="0070C0">
                <a:alpha val="40000"/>
              </a:srgbClr>
            </a:glow>
          </a:effectLst>
        </p:spPr>
      </p:pic>
      <p:pic>
        <p:nvPicPr>
          <p:cNvPr id="16" name="Grafický objekt 15" descr="Přesýpací hodiny 60% se souvislou výplní">
            <a:extLst>
              <a:ext uri="{FF2B5EF4-FFF2-40B4-BE49-F238E27FC236}">
                <a16:creationId xmlns:a16="http://schemas.microsoft.com/office/drawing/2014/main" id="{6BD45CC3-64DA-7602-7A18-0CC0BC2EC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616" y="5515763"/>
            <a:ext cx="510329" cy="510329"/>
          </a:xfrm>
          <a:prstGeom prst="rect">
            <a:avLst/>
          </a:prstGeom>
          <a:effectLst>
            <a:glow rad="63500">
              <a:srgbClr val="0070C0">
                <a:alpha val="40000"/>
              </a:srgbClr>
            </a:glow>
          </a:effectLst>
        </p:spPr>
      </p:pic>
      <p:pic>
        <p:nvPicPr>
          <p:cNvPr id="18" name="Grafický objekt 17" descr="Práce se souvislou výplní">
            <a:extLst>
              <a:ext uri="{FF2B5EF4-FFF2-40B4-BE49-F238E27FC236}">
                <a16:creationId xmlns:a16="http://schemas.microsoft.com/office/drawing/2014/main" id="{226FFBFA-3295-7A76-77DF-3DEF61D7E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8445" y="435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49C62C-A954-C5B2-BF70-686DADAB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5" y="609600"/>
            <a:ext cx="5544953" cy="1117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cs-CZ" sz="44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V čem pracujeme a co jsme vytvořili</a:t>
            </a:r>
            <a:endParaRPr lang="cs-CZ" sz="4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B1750F-30DF-F9E8-BA11-DB0A8704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783" y="2401078"/>
            <a:ext cx="5168052" cy="3962400"/>
          </a:xfrm>
        </p:spPr>
        <p:txBody>
          <a:bodyPr>
            <a:normAutofit/>
          </a:bodyPr>
          <a:lstStyle/>
          <a:p>
            <a:pPr marL="36900" indent="0">
              <a:buClr>
                <a:srgbClr val="4676AC"/>
              </a:buClr>
              <a:buNone/>
            </a:pPr>
            <a:endParaRPr lang="cs-CZ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 marL="36900" indent="0">
              <a:buClr>
                <a:srgbClr val="4676AC"/>
              </a:buClr>
              <a:buNone/>
            </a:pPr>
            <a:r>
              <a:rPr lang="cs-CZ" sz="3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PHP</a:t>
            </a:r>
          </a:p>
          <a:p>
            <a:pPr marL="36900" indent="0">
              <a:buClr>
                <a:srgbClr val="4676AC"/>
              </a:buClr>
              <a:buNone/>
            </a:pPr>
            <a:r>
              <a:rPr lang="cs-CZ" sz="3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Symfony</a:t>
            </a:r>
            <a:endParaRPr lang="ru-RU" sz="360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marL="36900" indent="0">
              <a:buClr>
                <a:srgbClr val="4676AC"/>
              </a:buClr>
              <a:buNone/>
            </a:pPr>
            <a:r>
              <a:rPr lang="" sz="3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H</a:t>
            </a:r>
            <a:r>
              <a:rPr lang="ru-RU" sz="3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tml a CSS </a:t>
            </a:r>
          </a:p>
          <a:p>
            <a:pPr marL="36900" indent="0">
              <a:buClr>
                <a:srgbClr val="4676AC"/>
              </a:buClr>
              <a:buNone/>
            </a:pPr>
            <a:r>
              <a:rPr lang="ru-RU" sz="3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tx1"/>
                </a:solidFill>
              </a:rPr>
              <a:t>JS</a:t>
            </a:r>
          </a:p>
          <a:p>
            <a:pPr marL="36900" indent="0">
              <a:buClr>
                <a:srgbClr val="4676AC"/>
              </a:buClr>
              <a:buNone/>
            </a:pPr>
            <a:endParaRPr lang="ru-RU" sz="360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  <a:p>
            <a:pPr marL="36900" indent="0">
              <a:buClr>
                <a:srgbClr val="4676AC"/>
              </a:buClr>
              <a:buNone/>
            </a:pPr>
            <a:endParaRPr lang="cs-CZ" sz="3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060" name="Picture 2059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B529538-46FA-6B33-B9E1-B2BB0DAB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6694" y="791881"/>
            <a:ext cx="5605306" cy="263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5AC3E7-8756-12CE-2E72-F427D610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6694" y="4074608"/>
            <a:ext cx="5605306" cy="22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Obrázek 14" descr="Kamarádství">
            <a:extLst>
              <a:ext uri="{FF2B5EF4-FFF2-40B4-BE49-F238E27FC236}">
                <a16:creationId xmlns:a16="http://schemas.microsoft.com/office/drawing/2014/main" id="{34B40938-ED6F-9EC3-DBB5-174AB6EDF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56" y="5190110"/>
            <a:ext cx="2004969" cy="20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9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E74211-6971-60A1-419E-D02818ABC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72" y="1066800"/>
            <a:ext cx="4876344" cy="544884"/>
          </a:xfrm>
        </p:spPr>
        <p:txBody>
          <a:bodyPr/>
          <a:lstStyle/>
          <a:p>
            <a:r>
              <a:rPr lang="cs-CZ" sz="3200" dirty="0">
                <a:solidFill>
                  <a:schemeClr val="tx1"/>
                </a:solidFill>
              </a:rPr>
              <a:t>Teamová spolupráce</a:t>
            </a:r>
            <a:endParaRPr lang="cs-CZ" sz="32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3A8256-0FD0-39E1-E722-7CFB7E6E30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Schůze na MS Teams nebo ve škole</a:t>
            </a:r>
          </a:p>
          <a:p>
            <a:endParaRPr lang="cs-CZ" sz="800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Diskuse</a:t>
            </a:r>
          </a:p>
          <a:p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CC3F5B5-6979-8B44-4121-38ABC19C5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0798" y="1066800"/>
            <a:ext cx="4895330" cy="544883"/>
          </a:xfrm>
        </p:spPr>
        <p:txBody>
          <a:bodyPr/>
          <a:lstStyle/>
          <a:p>
            <a:r>
              <a:rPr lang="cs-CZ" sz="3200" dirty="0">
                <a:solidFill>
                  <a:schemeClr val="tx1"/>
                </a:solidFill>
              </a:rPr>
              <a:t>Práce s nástroji</a:t>
            </a:r>
            <a:endParaRPr lang="cs-CZ" sz="3200" dirty="0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B16257-4A4C-DB5B-B7CF-07F029CB1EF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ScrumDesk</a:t>
            </a:r>
            <a:endParaRPr lang="cs-CZ" dirty="0">
              <a:solidFill>
                <a:schemeClr val="tx1"/>
              </a:solidFill>
            </a:endParaRPr>
          </a:p>
          <a:p>
            <a:endParaRPr lang="cs-CZ" sz="800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GitHub</a:t>
            </a:r>
          </a:p>
        </p:txBody>
      </p:sp>
      <p:pic>
        <p:nvPicPr>
          <p:cNvPr id="8" name="Obrázek 7" descr="Panda s vyplazeným jazykem">
            <a:extLst>
              <a:ext uri="{FF2B5EF4-FFF2-40B4-BE49-F238E27FC236}">
                <a16:creationId xmlns:a16="http://schemas.microsoft.com/office/drawing/2014/main" id="{9C4F7741-E944-F6B6-F3D9-361FE59BE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63" y="755010"/>
            <a:ext cx="934673" cy="93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88EEEA7-6E18-0558-53B7-32F2A708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7138"/>
            <a:ext cx="10353762" cy="970450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Retrospektiva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F2E42FE-1351-71E3-0CCC-C557AC737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S čím jsme spokojeni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0B4EA8A-934D-2695-2714-0954A084B3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S dosavadním postupem na projektu</a:t>
            </a:r>
          </a:p>
          <a:p>
            <a:endParaRPr lang="cs-CZ" sz="800" dirty="0"/>
          </a:p>
          <a:p>
            <a:r>
              <a:rPr lang="cs-CZ" dirty="0"/>
              <a:t>S prací každého z členů</a:t>
            </a:r>
          </a:p>
          <a:p>
            <a:endParaRPr lang="cs-CZ" sz="800" dirty="0"/>
          </a:p>
          <a:p>
            <a:r>
              <a:rPr lang="cs-CZ" dirty="0"/>
              <a:t>Pravidelné schůzky</a:t>
            </a:r>
          </a:p>
          <a:p>
            <a:endParaRPr lang="cs-CZ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4317B43-2258-D3A7-F17E-6AF8C7336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Co bychom vylepšili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D3FD0E0-BD55-E0E4-5F7A-40D7542725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Účast všech členů na schůzích</a:t>
            </a:r>
          </a:p>
          <a:p>
            <a:endParaRPr lang="cs-CZ" sz="800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Získání zkušeností s programováním</a:t>
            </a:r>
          </a:p>
        </p:txBody>
      </p:sp>
      <p:pic>
        <p:nvPicPr>
          <p:cNvPr id="8" name="Obrázek 7" descr="Kočka v zápalu boje">
            <a:extLst>
              <a:ext uri="{FF2B5EF4-FFF2-40B4-BE49-F238E27FC236}">
                <a16:creationId xmlns:a16="http://schemas.microsoft.com/office/drawing/2014/main" id="{EC63A6EE-3C89-5F30-AB9A-A0126B7A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696" y="5204755"/>
            <a:ext cx="1803634" cy="18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5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Kočka pozbylá na hromadné">
            <a:extLst>
              <a:ext uri="{FF2B5EF4-FFF2-40B4-BE49-F238E27FC236}">
                <a16:creationId xmlns:a16="http://schemas.microsoft.com/office/drawing/2014/main" id="{DCDAA41D-1D65-6EC8-409B-E81756C6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 b="140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Nadpis 6">
            <a:extLst>
              <a:ext uri="{FF2B5EF4-FFF2-40B4-BE49-F238E27FC236}">
                <a16:creationId xmlns:a16="http://schemas.microsoft.com/office/drawing/2014/main" id="{618B1F2B-C488-B18D-3EAB-FFA8C0037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364" y="1895913"/>
            <a:ext cx="4860877" cy="26341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Děkujeme</a:t>
            </a:r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za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vaši</a:t>
            </a:r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pozornost</a:t>
            </a:r>
            <a:endParaRPr lang="en-US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Břidlice">
  <a:themeElements>
    <a:clrScheme name="Břidl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řidlic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řidlic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CB71971B47CD0439EBDA2CFA6075C38" ma:contentTypeVersion="4" ma:contentTypeDescription="Vytvoří nový dokument" ma:contentTypeScope="" ma:versionID="f9524e932f7d6b89dbd35c168f181a8a">
  <xsd:schema xmlns:xsd="http://www.w3.org/2001/XMLSchema" xmlns:xs="http://www.w3.org/2001/XMLSchema" xmlns:p="http://schemas.microsoft.com/office/2006/metadata/properties" xmlns:ns2="44a14aa1-0894-4409-a040-86e619425f06" xmlns:ns3="0a405bda-51cc-47d4-b02f-c47ae210a068" targetNamespace="http://schemas.microsoft.com/office/2006/metadata/properties" ma:root="true" ma:fieldsID="aecca01280a347100b068792f9156c3e" ns2:_="" ns3:_="">
    <xsd:import namespace="44a14aa1-0894-4409-a040-86e619425f06"/>
    <xsd:import namespace="0a405bda-51cc-47d4-b02f-c47ae210a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14aa1-0894-4409-a040-86e619425f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405bda-51cc-47d4-b02f-c47ae210a0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DDD95B-4A6C-4A7C-A93D-9BB3C901C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C02D0-F0A2-404A-9183-1D669F48F17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4a14aa1-0894-4409-a040-86e619425f06"/>
    <ds:schemaRef ds:uri="0a405bda-51cc-47d4-b02f-c47ae210a06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Břidlice</Template>
  <TotalTime>85</TotalTime>
  <Words>142</Words>
  <Application>Microsoft Office PowerPoint</Application>
  <PresentationFormat>Широкоэкранный</PresentationFormat>
  <Paragraphs>63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Břidlice</vt:lpstr>
      <vt:lpstr>Mahor Teamová prezentace</vt:lpstr>
      <vt:lpstr>Odvedená práce na projektu</vt:lpstr>
      <vt:lpstr>Na čem pracujeme</vt:lpstr>
      <vt:lpstr>V čem pracujeme a co jsme vytvořili</vt:lpstr>
      <vt:lpstr>Презентация PowerPoint</vt:lpstr>
      <vt:lpstr>Retrospektiva</vt:lpstr>
      <vt:lpstr>Děkujeme za vaši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Mahor Teamová prezentace</dc:title>
  <dc:creator>Josef Bydžovský</dc:creator>
  <cp:lastModifiedBy>Karina Kudran</cp:lastModifiedBy>
  <cp:revision>5</cp:revision>
  <dcterms:created xsi:type="dcterms:W3CDTF">2022-11-08T16:22:43Z</dcterms:created>
  <dcterms:modified xsi:type="dcterms:W3CDTF">2022-11-09T12:51:01Z</dcterms:modified>
</cp:coreProperties>
</file>